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162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194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34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2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43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57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624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694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216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9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91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C8D7E-4AE0-496B-9777-3BF1F865C39D}" type="datetimeFigureOut">
              <a:rPr lang="en-AU" smtClean="0"/>
              <a:t>5/02/2016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B63FB-812C-4F69-9DB6-89D7603EE5A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869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G:\Education\Education_Current\EDUCATION PROGRAMS\In Production\Little Lunch App\Multitouch Book\Presentations\LLATG_presentation_screens\Little Lunch Presso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96" y="116632"/>
            <a:ext cx="8879685" cy="6659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45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Education\Education_Current\EDUCATION PROGRAMS\In Production\Little Lunch App\Multitouch Book\Presentations\LLATG_presentation_screens\Little Lunch Presso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6412"/>
            <a:ext cx="8496944" cy="6372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35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Education\Education_Current\EDUCATION PROGRAMS\In Production\Little Lunch App\Multitouch Book\Presentations\LLATG_presentation_screens\Little Lunch Presso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514185" cy="638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480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Education\Education_Current\EDUCATION PROGRAMS\In Production\Little Lunch App\Multitouch Book\Presentations\LLATG_presentation_screens\Little Lunch Presso\Slid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24936" cy="631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480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Education\Education_Current\EDUCATION PROGRAMS\In Production\Little Lunch App\Multitouch Book\Presentations\LLATG_presentation_screens\Little Lunch Presso\Slid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0118"/>
            <a:ext cx="8663880" cy="649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48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Education\Education_Current\EDUCATION PROGRAMS\In Production\Little Lunch App\Multitouch Book\Presentations\LLATG_presentation_screens\Little Lunch Presso\Slid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44951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480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Education\Education_Current\EDUCATION PROGRAMS\In Production\Little Lunch App\Multitouch Book\Presentations\LLATG_presentation_screens\Little Lunch Presso\Slide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34296" cy="655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480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ACTF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Kamasz</dc:creator>
  <cp:lastModifiedBy>Anna Kamasz</cp:lastModifiedBy>
  <cp:revision>1</cp:revision>
  <dcterms:created xsi:type="dcterms:W3CDTF">2016-02-05T06:00:10Z</dcterms:created>
  <dcterms:modified xsi:type="dcterms:W3CDTF">2016-02-05T06:03:04Z</dcterms:modified>
</cp:coreProperties>
</file>